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56" r:id="rId4"/>
    <p:sldId id="257" r:id="rId5"/>
    <p:sldId id="262" r:id="rId6"/>
    <p:sldId id="268" r:id="rId7"/>
    <p:sldId id="271" r:id="rId8"/>
    <p:sldId id="277" r:id="rId9"/>
    <p:sldId id="278" r:id="rId10"/>
    <p:sldId id="274" r:id="rId11"/>
    <p:sldId id="272" r:id="rId12"/>
    <p:sldId id="269" r:id="rId13"/>
    <p:sldId id="276" r:id="rId14"/>
    <p:sldId id="259" r:id="rId15"/>
    <p:sldId id="260" r:id="rId16"/>
    <p:sldId id="261" r:id="rId17"/>
    <p:sldId id="264" r:id="rId18"/>
    <p:sldId id="265" r:id="rId19"/>
    <p:sldId id="266" r:id="rId20"/>
    <p:sldId id="270" r:id="rId21"/>
    <p:sldId id="267" r:id="rId22"/>
    <p:sldId id="273" r:id="rId23"/>
    <p:sldId id="275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099" autoAdjust="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Звезды горят на небе, </a:t>
            </a:r>
            <a:br>
              <a:rPr lang="ru-RU" dirty="0" smtClean="0"/>
            </a:br>
            <a:r>
              <a:rPr lang="ru-RU" dirty="0" smtClean="0"/>
              <a:t>а мы зажигаем их на земле</a:t>
            </a:r>
            <a:endParaRPr lang="ru-RU" dirty="0"/>
          </a:p>
        </p:txBody>
      </p:sp>
      <p:pic>
        <p:nvPicPr>
          <p:cNvPr id="1026" name="Picture 2" descr="C:\Users\Жанна\Downloads\DSC017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046929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герб школы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04" y="1484784"/>
            <a:ext cx="3129296" cy="3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50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570186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Подписание  соглашения о </a:t>
            </a:r>
            <a:r>
              <a:rPr lang="ru-RU" sz="2700" dirty="0"/>
              <a:t>сотрудничестве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в </a:t>
            </a:r>
            <a:r>
              <a:rPr lang="ru-RU" sz="2700" dirty="0"/>
              <a:t>области образования между МКОУ «СОШ №6» </a:t>
            </a:r>
            <a:r>
              <a:rPr lang="ru-RU" sz="2700" dirty="0" err="1"/>
              <a:t>г.о</a:t>
            </a:r>
            <a:r>
              <a:rPr lang="ru-RU" sz="2700" dirty="0"/>
              <a:t>. Нальчика и МБОУ «СШ № 3 имени Х.У. Богатырева»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Карачаевского  </a:t>
            </a:r>
            <a:r>
              <a:rPr lang="ru-RU" sz="2700" dirty="0"/>
              <a:t>городского округа </a:t>
            </a:r>
            <a:r>
              <a:rPr lang="ru-RU" sz="2200" dirty="0"/>
              <a:t>КЧР</a:t>
            </a:r>
          </a:p>
        </p:txBody>
      </p:sp>
      <p:pic>
        <p:nvPicPr>
          <p:cNvPr id="4098" name="Picture 2" descr="C:\Users\Жанна\Desktop\для альбоиа\DSC_0459-455x301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04864"/>
            <a:ext cx="609556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862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Интеллектуальная игра</a:t>
            </a:r>
            <a:br>
              <a:rPr lang="ru-RU" dirty="0" smtClean="0"/>
            </a:br>
            <a:r>
              <a:rPr lang="ru-RU" dirty="0" smtClean="0"/>
              <a:t>«Экватор» </a:t>
            </a:r>
            <a:endParaRPr lang="ru-RU" dirty="0"/>
          </a:p>
        </p:txBody>
      </p:sp>
      <p:pic>
        <p:nvPicPr>
          <p:cNvPr id="2050" name="Picture 2" descr="C:\Users\Жанна\Desktop\для альбоиа\IMG-20190226-WA00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Жанна\Desktop\для альбоиа\IMG-20190128-WA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232" y="3790216"/>
            <a:ext cx="3818776" cy="286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Жанна\Desktop\для альбоиа\IMG_20190123_1404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660" y="1412776"/>
            <a:ext cx="316992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0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ru-RU" dirty="0" smtClean="0"/>
              <a:t>100 лет ВЛКСМ</a:t>
            </a:r>
            <a:endParaRPr lang="ru-RU" dirty="0"/>
          </a:p>
        </p:txBody>
      </p:sp>
      <p:pic>
        <p:nvPicPr>
          <p:cNvPr id="13314" name="Picture 2" descr="C:\Users\Жанна\Desktop\для альбоиа\DSC084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39944"/>
            <a:ext cx="3558951" cy="266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Жанна\Desktop\сайт 18-19\классные встречи фрирайд\комсомол сайт\Библиотека\IMG-20181027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76" y="1124744"/>
            <a:ext cx="356439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16209"/>
            <a:ext cx="3949551" cy="295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33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Акция милосердия</a:t>
            </a:r>
            <a:br>
              <a:rPr lang="ru-RU" dirty="0" smtClean="0"/>
            </a:br>
            <a:r>
              <a:rPr lang="ru-RU" dirty="0" smtClean="0"/>
              <a:t>«72 часа добра»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103" y="2852935"/>
            <a:ext cx="4664655" cy="3495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92696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2960081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326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Победители городского и призеры республиканского этапов </a:t>
            </a:r>
            <a:br>
              <a:rPr lang="ru-RU" dirty="0" smtClean="0"/>
            </a:br>
            <a:r>
              <a:rPr lang="ru-RU" dirty="0" smtClean="0"/>
              <a:t>военно-спортивной игры  «Победа», </a:t>
            </a:r>
            <a:endParaRPr lang="ru-RU" dirty="0"/>
          </a:p>
        </p:txBody>
      </p:sp>
      <p:pic>
        <p:nvPicPr>
          <p:cNvPr id="3074" name="Picture 2" descr="C:\Users\Жанна\Desktop\для альбоиа\IMG-20181018-WA0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0" y="1803973"/>
            <a:ext cx="4316192" cy="242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Жанна\Desktop\для альбоиа\IMG-20190516-WA0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52" y="4233922"/>
            <a:ext cx="4955712" cy="278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Жанна\Desktop\для альбоиа\IMG-20190516-WA00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855" y="1803973"/>
            <a:ext cx="4608512" cy="259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Жанна\Desktop\для альбоиа\IMG-20181011-WA00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808" y="4465810"/>
            <a:ext cx="4316192" cy="242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64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 </a:t>
            </a:r>
            <a:r>
              <a:rPr lang="ru-RU" sz="2800" dirty="0" smtClean="0"/>
              <a:t>место </a:t>
            </a:r>
            <a:br>
              <a:rPr lang="ru-RU" sz="2800" dirty="0" smtClean="0"/>
            </a:br>
            <a:r>
              <a:rPr lang="ru-RU" sz="2800" dirty="0" smtClean="0"/>
              <a:t>по гиревому спорту </a:t>
            </a:r>
            <a:endParaRPr lang="ru-RU" sz="2800" dirty="0"/>
          </a:p>
        </p:txBody>
      </p:sp>
      <p:pic>
        <p:nvPicPr>
          <p:cNvPr id="4098" name="Picture 2" descr="C:\Users\Жанна\Desktop\для альбоиа\IMG-20190430-WA0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99644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Жанна\Desktop\для альбоиа\IMG-20190430-WA0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44824"/>
            <a:ext cx="5736637" cy="430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50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1800" b="1" dirty="0"/>
              <a:t> </a:t>
            </a:r>
            <a:r>
              <a:rPr lang="en-US" sz="1800" b="1" dirty="0" smtClean="0"/>
              <a:t>I</a:t>
            </a:r>
            <a:r>
              <a:rPr lang="ru-RU" sz="1800" b="1" dirty="0" smtClean="0"/>
              <a:t> МЕСТО </a:t>
            </a:r>
            <a:br>
              <a:rPr lang="ru-RU" sz="1800" b="1" dirty="0" smtClean="0"/>
            </a:br>
            <a:r>
              <a:rPr lang="ru-RU" sz="2000" dirty="0" smtClean="0"/>
              <a:t>в турнире </a:t>
            </a:r>
            <a:r>
              <a:rPr lang="ru-RU" sz="2000" dirty="0"/>
              <a:t>«Дорога без опасности», посвящённый Дню работника</a:t>
            </a:r>
            <a:br>
              <a:rPr lang="ru-RU" sz="2000" dirty="0"/>
            </a:br>
            <a:r>
              <a:rPr lang="ru-RU" sz="2000" dirty="0"/>
              <a:t>автомобильного и городского пассажирского транспорта. </a:t>
            </a:r>
          </a:p>
        </p:txBody>
      </p:sp>
      <p:pic>
        <p:nvPicPr>
          <p:cNvPr id="5122" name="Picture 2" descr="C:\Users\Жанна\Desktop\для альбоиа\IMG-20181107-WA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70" y="1124744"/>
            <a:ext cx="3165815" cy="422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Жанна\Desktop\для альбоиа\IMG-20181107-WA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46389"/>
            <a:ext cx="3457608" cy="461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Жанна\Desktop\для альбоиа\IMG-20181107-WA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140968"/>
            <a:ext cx="2697861" cy="359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44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I </a:t>
            </a:r>
            <a:r>
              <a:rPr lang="ru-RU" sz="2800" b="1" dirty="0" smtClean="0"/>
              <a:t>место в городской интеллектуальной игре</a:t>
            </a:r>
            <a:br>
              <a:rPr lang="ru-RU" sz="2800" b="1" dirty="0" smtClean="0"/>
            </a:br>
            <a:r>
              <a:rPr lang="ru-RU" sz="2800" b="1" dirty="0" smtClean="0"/>
              <a:t> «Мозговой шторм»</a:t>
            </a:r>
            <a:endParaRPr lang="ru-RU" sz="2800" b="1" dirty="0"/>
          </a:p>
        </p:txBody>
      </p:sp>
      <p:pic>
        <p:nvPicPr>
          <p:cNvPr id="8194" name="Picture 2" descr="C:\Users\Жанна\Desktop\для альбоиа\IMG-20181225-WA00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60748"/>
            <a:ext cx="6905741" cy="517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30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Победитель республиканского этапа </a:t>
            </a:r>
            <a:br>
              <a:rPr lang="ru-RU" sz="2000" dirty="0" smtClean="0"/>
            </a:br>
            <a:r>
              <a:rPr lang="ru-RU" sz="2000" dirty="0" smtClean="0"/>
              <a:t>Всероссийского конкура «Лидер ученического самоуправления» </a:t>
            </a:r>
            <a:br>
              <a:rPr lang="ru-RU" sz="2000" dirty="0" smtClean="0"/>
            </a:br>
            <a:r>
              <a:rPr lang="ru-RU" sz="3200" dirty="0" smtClean="0"/>
              <a:t>Масаева Марьяна  </a:t>
            </a:r>
            <a:endParaRPr lang="ru-RU" sz="3200" dirty="0"/>
          </a:p>
        </p:txBody>
      </p:sp>
      <p:pic>
        <p:nvPicPr>
          <p:cNvPr id="9218" name="Picture 2" descr="C:\Users\Жанна\Desktop\для альбоиа\IMG_20180111_1801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888432" cy="352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Жанна\Desktop\для альбоиа\загруженно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88840"/>
            <a:ext cx="453650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23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Призер Международного турнира в </a:t>
            </a:r>
            <a:r>
              <a:rPr lang="ru-RU" sz="3200" dirty="0" err="1" smtClean="0"/>
              <a:t>Таллине</a:t>
            </a:r>
            <a:r>
              <a:rPr lang="ru-RU" sz="3200" dirty="0" smtClean="0"/>
              <a:t> </a:t>
            </a:r>
            <a:br>
              <a:rPr lang="ru-RU" sz="3200" dirty="0" smtClean="0"/>
            </a:br>
            <a:r>
              <a:rPr lang="ru-RU" sz="3200" dirty="0" err="1" smtClean="0"/>
              <a:t>Шогенов</a:t>
            </a:r>
            <a:r>
              <a:rPr lang="ru-RU" sz="3200" dirty="0" smtClean="0"/>
              <a:t> </a:t>
            </a:r>
            <a:r>
              <a:rPr lang="ru-RU" sz="3200" dirty="0"/>
              <a:t>Б</a:t>
            </a:r>
            <a:r>
              <a:rPr lang="ru-RU" sz="3200" dirty="0" smtClean="0"/>
              <a:t>еслан</a:t>
            </a:r>
            <a:endParaRPr lang="ru-RU" sz="3200" dirty="0"/>
          </a:p>
        </p:txBody>
      </p:sp>
      <p:pic>
        <p:nvPicPr>
          <p:cNvPr id="10242" name="Picture 2" descr="C:\Users\Жанна\Desktop\для альбоиа\image-455x46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2" y="1648619"/>
            <a:ext cx="4333875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50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18656" cy="1714202"/>
          </a:xfrm>
        </p:spPr>
        <p:txBody>
          <a:bodyPr>
            <a:noAutofit/>
          </a:bodyPr>
          <a:lstStyle/>
          <a:p>
            <a:r>
              <a:rPr lang="ru-RU" sz="1600" b="1" dirty="0" smtClean="0"/>
              <a:t>1сентября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Здравствуй</a:t>
            </a:r>
            <a:r>
              <a:rPr lang="ru-RU" sz="1600" dirty="0"/>
              <a:t>, осень золотая!</a:t>
            </a:r>
            <a:br>
              <a:rPr lang="ru-RU" sz="1600" dirty="0"/>
            </a:br>
            <a:r>
              <a:rPr lang="ru-RU" sz="1600" dirty="0"/>
              <a:t>Здравствуй, школа</a:t>
            </a:r>
            <a:r>
              <a:rPr lang="ru-RU" sz="1600" dirty="0" smtClean="0"/>
              <a:t>!</a:t>
            </a:r>
            <a:br>
              <a:rPr lang="ru-RU" sz="1600" dirty="0" smtClean="0"/>
            </a:br>
            <a:r>
              <a:rPr lang="ru-RU" sz="1600" dirty="0" smtClean="0"/>
              <a:t> </a:t>
            </a:r>
            <a:r>
              <a:rPr lang="ru-RU" sz="1600" dirty="0"/>
              <a:t>На урок</a:t>
            </a:r>
            <a:br>
              <a:rPr lang="ru-RU" sz="1600" dirty="0"/>
            </a:br>
            <a:r>
              <a:rPr lang="ru-RU" sz="1600" dirty="0"/>
              <a:t>Нас зовёт, не умолкая,</a:t>
            </a:r>
            <a:br>
              <a:rPr lang="ru-RU" sz="1600" dirty="0"/>
            </a:br>
            <a:r>
              <a:rPr lang="ru-RU" sz="1600" dirty="0"/>
              <a:t>Переливчатый звонок</a:t>
            </a:r>
            <a:r>
              <a:rPr lang="ru-RU" sz="1800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6136" y="5085184"/>
            <a:ext cx="2890664" cy="1440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/>
              <a:t>23 мая- Последний звонок  </a:t>
            </a:r>
          </a:p>
          <a:p>
            <a:pPr marL="0" indent="0">
              <a:buNone/>
            </a:pPr>
            <a:r>
              <a:rPr lang="ru-RU" sz="1800" dirty="0" smtClean="0"/>
              <a:t>Звенит звонок прощальный, </a:t>
            </a:r>
          </a:p>
          <a:p>
            <a:pPr marL="0" indent="0">
              <a:buNone/>
            </a:pPr>
            <a:r>
              <a:rPr lang="ru-RU" sz="1800" dirty="0"/>
              <a:t>Д</a:t>
            </a:r>
            <a:r>
              <a:rPr lang="ru-RU" sz="1800" dirty="0" smtClean="0"/>
              <a:t>ля нас такой печальный!</a:t>
            </a:r>
            <a:endParaRPr lang="ru-RU" sz="1800" dirty="0"/>
          </a:p>
        </p:txBody>
      </p:sp>
      <p:pic>
        <p:nvPicPr>
          <p:cNvPr id="7170" name="Picture 2" descr="C:\Users\Жанна\Desktop\для альбоиа\IMG-20180901-WA0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04768"/>
            <a:ext cx="2708880" cy="361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Жанна\Desktop\посл.звонок.в департамент\IMG_20190523_1015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52736"/>
            <a:ext cx="4610603" cy="345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72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 </a:t>
            </a:r>
            <a:r>
              <a:rPr lang="ru-RU" dirty="0" smtClean="0"/>
              <a:t>Кубок мира по тхэквондо</a:t>
            </a:r>
            <a:br>
              <a:rPr lang="ru-RU" dirty="0" smtClean="0"/>
            </a:br>
            <a:r>
              <a:rPr lang="en-US" dirty="0" smtClean="0"/>
              <a:t>III </a:t>
            </a:r>
            <a:r>
              <a:rPr lang="ru-RU" dirty="0" smtClean="0"/>
              <a:t>место </a:t>
            </a:r>
            <a:r>
              <a:rPr lang="ru-RU" dirty="0" err="1" smtClean="0"/>
              <a:t>Теммоева</a:t>
            </a:r>
            <a:r>
              <a:rPr lang="ru-RU" dirty="0" smtClean="0"/>
              <a:t> </a:t>
            </a:r>
            <a:r>
              <a:rPr lang="ru-RU" dirty="0" err="1" smtClean="0"/>
              <a:t>Айдан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2776"/>
            <a:ext cx="4951437" cy="429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70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 </a:t>
            </a:r>
            <a:r>
              <a:rPr lang="ru-RU" dirty="0" smtClean="0"/>
              <a:t>место во Всероссийском турнире по тхэквондо </a:t>
            </a:r>
            <a:br>
              <a:rPr lang="ru-RU" dirty="0" smtClean="0"/>
            </a:br>
            <a:r>
              <a:rPr lang="ru-RU" dirty="0" err="1" smtClean="0"/>
              <a:t>Митаев</a:t>
            </a:r>
            <a:r>
              <a:rPr lang="ru-RU" dirty="0" smtClean="0"/>
              <a:t> </a:t>
            </a:r>
            <a:r>
              <a:rPr lang="ru-RU" dirty="0"/>
              <a:t>И</a:t>
            </a:r>
            <a:r>
              <a:rPr lang="ru-RU" dirty="0" smtClean="0"/>
              <a:t>смаил </a:t>
            </a:r>
            <a:endParaRPr lang="ru-RU" dirty="0"/>
          </a:p>
        </p:txBody>
      </p:sp>
      <p:pic>
        <p:nvPicPr>
          <p:cNvPr id="11266" name="Picture 2" descr="C:\Users\Жанна\Desktop\для альбоиа\AFCE339D-2927-4988-BDD8-8434BEF36E2B-455x607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27187"/>
            <a:ext cx="3528392" cy="470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654383" cy="487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82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 </a:t>
            </a:r>
            <a:r>
              <a:rPr lang="ru-RU" sz="3200" dirty="0" smtClean="0"/>
              <a:t>место </a:t>
            </a:r>
            <a:br>
              <a:rPr lang="ru-RU" sz="3200" dirty="0" smtClean="0"/>
            </a:br>
            <a:r>
              <a:rPr lang="ru-RU" sz="3200" dirty="0" smtClean="0"/>
              <a:t>в интеллектуально- правовой программе </a:t>
            </a:r>
            <a:br>
              <a:rPr lang="ru-RU" sz="3200" dirty="0" smtClean="0"/>
            </a:br>
            <a:r>
              <a:rPr lang="ru-RU" sz="3200" dirty="0" smtClean="0"/>
              <a:t>«Права и свободы человека и гражданина»</a:t>
            </a:r>
            <a:endParaRPr lang="ru-RU" sz="3200" dirty="0"/>
          </a:p>
        </p:txBody>
      </p:sp>
      <p:pic>
        <p:nvPicPr>
          <p:cNvPr id="3074" name="Picture 2" descr="C:\Users\Жанна\Desktop\для альбоиа\SAM_26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Жанна\Desktop\для альбоиа\IMG_20190429_1055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88840"/>
            <a:ext cx="3169920" cy="422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378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II</a:t>
            </a:r>
            <a:r>
              <a:rPr lang="ru-RU" dirty="0"/>
              <a:t> </a:t>
            </a:r>
            <a:r>
              <a:rPr lang="ru-RU" dirty="0" smtClean="0"/>
              <a:t>место в республиканском конкурсе «Мой выбор»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 descr="C:\Users\Жанна\Desktop\сайт 18-19\сайт\IMG_20181221_100030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48880"/>
            <a:ext cx="5516430" cy="413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472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err="1" smtClean="0"/>
              <a:t>Ульбашев</a:t>
            </a:r>
            <a:r>
              <a:rPr lang="ru-RU" sz="3200" dirty="0" smtClean="0"/>
              <a:t> </a:t>
            </a:r>
            <a:r>
              <a:rPr lang="ru-RU" sz="3200" dirty="0" err="1"/>
              <a:t>Мухаммат</a:t>
            </a:r>
            <a:r>
              <a:rPr lang="ru-RU" sz="3200" dirty="0"/>
              <a:t>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1800" dirty="0" smtClean="0"/>
              <a:t>  ПОБЕДИТЕЛЬ </a:t>
            </a:r>
            <a:r>
              <a:rPr lang="ru-RU" sz="1800" dirty="0"/>
              <a:t>Всероссийской конференции «Шаг в будущее»- «Космонавтика</a:t>
            </a:r>
            <a:r>
              <a:rPr lang="ru-RU" sz="1800" dirty="0" smtClean="0"/>
              <a:t>», </a:t>
            </a:r>
            <a:br>
              <a:rPr lang="ru-RU" sz="1800" dirty="0" smtClean="0"/>
            </a:br>
            <a:r>
              <a:rPr lang="ru-RU" sz="1800" dirty="0" smtClean="0"/>
              <a:t>проходившей </a:t>
            </a:r>
            <a:r>
              <a:rPr lang="ru-RU" sz="1800" dirty="0"/>
              <a:t>в МГТУ </a:t>
            </a:r>
            <a:r>
              <a:rPr lang="ru-RU" sz="1800" dirty="0" err="1" smtClean="0"/>
              <a:t>им.Н.Э.Баумана</a:t>
            </a:r>
            <a:endParaRPr lang="ru-RU" sz="1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132856"/>
            <a:ext cx="4333875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02200"/>
            <a:ext cx="2859044" cy="338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1991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7200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Поклонимся великим тем годам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84984"/>
            <a:ext cx="6400800" cy="72008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9 мая 2019 года 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Жанна\Desktop\для альбоиа\IMG_20190508_114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68" y="1116206"/>
            <a:ext cx="3115136" cy="233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Жанна\Desktop\для альбоиа\IMG-20190511-WA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3933057"/>
            <a:ext cx="3282109" cy="246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Жанна\Desktop\для альбоиа\IMG-20190511-WA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934" y="1058371"/>
            <a:ext cx="3101450" cy="232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Жанна\Desktop\для альбоиа\IMG-20190511-WA0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758" y="4005065"/>
            <a:ext cx="3186098" cy="238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22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Вахта памяти у Вечного  огня</a:t>
            </a:r>
            <a:endParaRPr lang="ru-RU" dirty="0"/>
          </a:p>
        </p:txBody>
      </p:sp>
      <p:pic>
        <p:nvPicPr>
          <p:cNvPr id="2050" name="Picture 2" descr="C:\Users\Жанна\Desktop\для альбоиа\IMG_20190509_102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38926"/>
            <a:ext cx="3975906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Жанна\Desktop\для альбоиа\IMG_20190509_1051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467" y="3481532"/>
            <a:ext cx="4501957" cy="337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Жанна\Desktop\для альбоиа\IMG_20190509_1107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074587"/>
            <a:ext cx="4221021" cy="316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006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dirty="0" smtClean="0"/>
              <a:t>Конкурсы чтецов </a:t>
            </a:r>
            <a:endParaRPr lang="ru-RU" dirty="0"/>
          </a:p>
        </p:txBody>
      </p:sp>
      <p:pic>
        <p:nvPicPr>
          <p:cNvPr id="6146" name="Picture 2" descr="C:\Users\Жанна\Desktop\для альбоиа\DSC090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11" y="3789040"/>
            <a:ext cx="249627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Жанна\Desktop\для альбоиа\IMG_20181215_145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368" y="1393856"/>
            <a:ext cx="2606478" cy="347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Жанна\Desktop\для альбоиа\IMG_20190225_1241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104" y="3131508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Жанна\Desktop\конкурсы чтецов 18-19 год\конкурс чтецов англяз\101PHOTO\SAM_27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72" y="1298932"/>
            <a:ext cx="329184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573325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«Соприкасаясь с миром поэзии»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23928" y="1298932"/>
            <a:ext cx="22322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Трещев Всеволод</a:t>
            </a:r>
          </a:p>
          <a:p>
            <a:r>
              <a:rPr lang="ru-RU" sz="2000" dirty="0" smtClean="0"/>
              <a:t>Лауреат Всероссийского конкурса</a:t>
            </a:r>
          </a:p>
          <a:p>
            <a:r>
              <a:rPr lang="ru-RU" sz="2000" dirty="0" smtClean="0"/>
              <a:t> </a:t>
            </a:r>
            <a:r>
              <a:rPr lang="ru-RU" sz="2000" i="1" dirty="0" smtClean="0"/>
              <a:t>«Живая классика»</a:t>
            </a:r>
            <a:endParaRPr lang="ru-RU" sz="20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353368" y="4869160"/>
            <a:ext cx="2586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Здесь даже реки говорят стихами»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40640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Форум РДШ </a:t>
            </a:r>
            <a:br>
              <a:rPr lang="ru-RU" dirty="0"/>
            </a:br>
            <a:r>
              <a:rPr lang="ru-RU" dirty="0"/>
              <a:t>«</a:t>
            </a:r>
            <a:r>
              <a:rPr lang="ru-RU" dirty="0" smtClean="0"/>
              <a:t>Жить здорово»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290" name="Picture 2" descr="C:\Users\Жанна\Desktop\для альбоиа\IMG-20181221-WA004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40968"/>
            <a:ext cx="4673492" cy="350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70209"/>
            <a:ext cx="4222120" cy="328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122687"/>
            <a:ext cx="3619185" cy="237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93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368152"/>
          </a:xfrm>
        </p:spPr>
        <p:txBody>
          <a:bodyPr/>
          <a:lstStyle/>
          <a:p>
            <a:r>
              <a:rPr lang="ru-RU" dirty="0" smtClean="0"/>
              <a:t>1 мая – День весны и труда </a:t>
            </a:r>
            <a:endParaRPr lang="ru-RU" dirty="0"/>
          </a:p>
        </p:txBody>
      </p:sp>
      <p:pic>
        <p:nvPicPr>
          <p:cNvPr id="1026" name="Picture 2" descr="C:\Users\Жанна\Desktop\для альбоиа\IMG-20190511-WA0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62638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Жанна\Desktop\для альбоиа\IMG_20190501_1019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998" y="1124744"/>
            <a:ext cx="4178293" cy="313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Жанна\Desktop\для альбоиа\IMG-20180512-WA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06" y="3898424"/>
            <a:ext cx="5242560" cy="274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4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Ярмарка милосердия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68215"/>
            <a:ext cx="4333875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351" y="2348880"/>
            <a:ext cx="4536715" cy="340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865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Туристический слет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77" y="1916832"/>
            <a:ext cx="4800533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3726480" cy="497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0590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2204</TotalTime>
  <Words>127</Words>
  <Application>Microsoft Office PowerPoint</Application>
  <PresentationFormat>Экран (4:3)</PresentationFormat>
  <Paragraphs>33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Звезды горят на небе,  а мы зажигаем их на земле</vt:lpstr>
      <vt:lpstr>1сентября  Здравствуй, осень золотая! Здравствуй, школа!  На урок Нас зовёт, не умолкая, Переливчатый звонок.</vt:lpstr>
      <vt:lpstr>Поклонимся великим тем годам</vt:lpstr>
      <vt:lpstr>Вахта памяти у Вечного  огня</vt:lpstr>
      <vt:lpstr>Конкурсы чтецов </vt:lpstr>
      <vt:lpstr>Форум РДШ  «Жить здорово» </vt:lpstr>
      <vt:lpstr>1 мая – День весны и труда </vt:lpstr>
      <vt:lpstr>Ярмарка милосердия </vt:lpstr>
      <vt:lpstr>Туристический слет </vt:lpstr>
      <vt:lpstr>Подписание  соглашения о сотрудничестве  в области образования между МКОУ «СОШ №6» г.о. Нальчика и МБОУ «СШ № 3 имени Х.У. Богатырева»  Карачаевского  городского округа КЧР</vt:lpstr>
      <vt:lpstr>Интеллектуальная игра «Экватор» </vt:lpstr>
      <vt:lpstr>100 лет ВЛКСМ</vt:lpstr>
      <vt:lpstr>Акция милосердия «72 часа добра»</vt:lpstr>
      <vt:lpstr>Победители городского и призеры республиканского этапов  военно-спортивной игры  «Победа», </vt:lpstr>
      <vt:lpstr>I место  по гиревому спорту </vt:lpstr>
      <vt:lpstr>  I МЕСТО  в турнире «Дорога без опасности», посвящённый Дню работника автомобильного и городского пассажирского транспорта. </vt:lpstr>
      <vt:lpstr>I место в городской интеллектуальной игре  «Мозговой шторм»</vt:lpstr>
      <vt:lpstr>Победитель республиканского этапа  Всероссийского конкура «Лидер ученического самоуправления»  Масаева Марьяна  </vt:lpstr>
      <vt:lpstr>Призер Международного турнира в Таллине  Шогенов Беслан</vt:lpstr>
      <vt:lpstr>V Кубок мира по тхэквондо III место Теммоева Айдан</vt:lpstr>
      <vt:lpstr>I место во Всероссийском турнире по тхэквондо  Митаев Исмаил </vt:lpstr>
      <vt:lpstr>I место  в интеллектуально- правовой программе  «Права и свободы человека и гражданина»</vt:lpstr>
      <vt:lpstr>II место в республиканском конкурсе «Мой выбор»  </vt:lpstr>
      <vt:lpstr>Ульбашев Мухаммат    ПОБЕДИТЕЛЬ Всероссийской конференции «Шаг в будущее»- «Космонавтика»,  проходившей в МГТУ им.Н.Э.Баумана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Звезды горят на небе, а мы зажигаем их на земле</dc:title>
  <dc:creator>Жанна</dc:creator>
  <cp:lastModifiedBy>Жанна</cp:lastModifiedBy>
  <cp:revision>34</cp:revision>
  <dcterms:created xsi:type="dcterms:W3CDTF">2019-06-13T06:27:40Z</dcterms:created>
  <dcterms:modified xsi:type="dcterms:W3CDTF">2019-06-19T14:28:02Z</dcterms:modified>
</cp:coreProperties>
</file>