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9" autoAdjust="0"/>
    <p:restoredTop sz="94717" autoAdjust="0"/>
  </p:normalViewPr>
  <p:slideViewPr>
    <p:cSldViewPr>
      <p:cViewPr varScale="1">
        <p:scale>
          <a:sx n="99" d="100"/>
          <a:sy n="99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B3281E-DEC8-4D40-906A-FE1544E2CD4E}" type="datetimeFigureOut">
              <a:rPr lang="ru-RU" smtClean="0"/>
              <a:t>16.10.2016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8E4B68-BDB3-4B86-B0BF-9E1781C89C6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14290"/>
            <a:ext cx="6072230" cy="29289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Вспомним нашего первого президента Кабардино-Балкарской Республики</a:t>
            </a:r>
            <a:br>
              <a:rPr lang="ru-RU" sz="3200" dirty="0" smtClean="0"/>
            </a:br>
            <a:r>
              <a:rPr lang="ru-RU" sz="3200" dirty="0" err="1" smtClean="0"/>
              <a:t>Кокова</a:t>
            </a:r>
            <a:r>
              <a:rPr lang="ru-RU" sz="3200" dirty="0" smtClean="0"/>
              <a:t> Валерия Мухамедовича</a:t>
            </a:r>
            <a:endParaRPr lang="ru-RU" sz="3200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357562"/>
            <a:ext cx="2643206" cy="3214710"/>
          </a:xfrm>
          <a:prstGeom prst="rect">
            <a:avLst/>
          </a:prstGeom>
        </p:spPr>
      </p:pic>
    </p:spTree>
  </p:cSld>
  <p:clrMapOvr>
    <a:masterClrMapping/>
  </p:clrMapOvr>
  <p:transition spd="med" advClick="0" advTm="5975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72008"/>
          </a:xfrm>
          <a:solidFill>
            <a:schemeClr val="tx1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Биография</a:t>
            </a:r>
          </a:p>
          <a:p>
            <a:r>
              <a:rPr lang="ru-RU" sz="2400" dirty="0" smtClean="0"/>
              <a:t>Коков </a:t>
            </a:r>
            <a:r>
              <a:rPr lang="ru-RU" sz="2400" dirty="0" smtClean="0"/>
              <a:t>Валерий </a:t>
            </a:r>
            <a:r>
              <a:rPr lang="ru-RU" sz="2400" dirty="0" smtClean="0"/>
              <a:t>Мухамедович-</a:t>
            </a:r>
            <a:r>
              <a:rPr lang="ru-RU" sz="2400" dirty="0" smtClean="0"/>
              <a:t> </a:t>
            </a:r>
            <a:r>
              <a:rPr lang="ru-RU" sz="2400" dirty="0" smtClean="0"/>
              <a:t>первый президент</a:t>
            </a:r>
            <a:r>
              <a:rPr lang="ru-RU" sz="2400" dirty="0" smtClean="0"/>
              <a:t> </a:t>
            </a:r>
            <a:r>
              <a:rPr lang="ru-RU" sz="2400" dirty="0" smtClean="0"/>
              <a:t>Кабардино-Балкарской  Республики</a:t>
            </a:r>
            <a:r>
              <a:rPr lang="ru-RU" sz="2400" dirty="0" smtClean="0"/>
              <a:t> с 1992 по </a:t>
            </a:r>
            <a:r>
              <a:rPr lang="ru-RU" sz="2400" u="sng" dirty="0" smtClean="0"/>
              <a:t>2005 </a:t>
            </a:r>
            <a:r>
              <a:rPr lang="ru-RU" sz="2400" u="sng" dirty="0" smtClean="0"/>
              <a:t>год</a:t>
            </a:r>
            <a:r>
              <a:rPr lang="ru-RU" sz="2400" dirty="0" smtClean="0"/>
              <a:t>. Родился </a:t>
            </a:r>
            <a:r>
              <a:rPr lang="ru-RU" sz="2400" dirty="0" smtClean="0"/>
              <a:t>18 октября 1941 в селе Тырныауз Кабардино-Балкарии, кабардинец</a:t>
            </a:r>
            <a:r>
              <a:rPr lang="ru-RU" sz="2400" dirty="0" smtClean="0"/>
              <a:t>.</a:t>
            </a:r>
            <a:r>
              <a:rPr lang="ru-RU" sz="2400" dirty="0" smtClean="0"/>
              <a:t> </a:t>
            </a:r>
            <a:r>
              <a:rPr lang="ru-RU" sz="2400" dirty="0" smtClean="0"/>
              <a:t>Женат</a:t>
            </a:r>
            <a:r>
              <a:rPr lang="ru-RU" sz="2400" dirty="0" smtClean="0"/>
              <a:t>, имеет сына </a:t>
            </a:r>
            <a:r>
              <a:rPr lang="ru-RU" sz="2400" dirty="0" smtClean="0"/>
              <a:t>,</a:t>
            </a:r>
            <a:r>
              <a:rPr lang="ru-RU" sz="2400" dirty="0" smtClean="0"/>
              <a:t> </a:t>
            </a:r>
            <a:r>
              <a:rPr lang="ru-RU" sz="2400" dirty="0" smtClean="0"/>
              <a:t>дочь</a:t>
            </a:r>
            <a:r>
              <a:rPr lang="ru-RU" sz="2400" dirty="0" smtClean="0"/>
              <a:t> и внучку. Жена и дочь - врачи, сын работает на заводе в Нальчике.</a:t>
            </a:r>
            <a:br>
              <a:rPr lang="ru-RU" sz="2400" dirty="0" smtClean="0"/>
            </a:br>
            <a:r>
              <a:rPr lang="ru-RU" sz="2400" dirty="0" smtClean="0"/>
              <a:t>Во </a:t>
            </a:r>
            <a:r>
              <a:rPr lang="ru-RU" sz="2400" dirty="0" smtClean="0"/>
              <a:t>время его рождения отец был на фронте. После окончания войны отец </a:t>
            </a:r>
            <a:r>
              <a:rPr lang="ru-RU" sz="2400" dirty="0" err="1" smtClean="0"/>
              <a:t>Кокова</a:t>
            </a:r>
            <a:r>
              <a:rPr lang="ru-RU" sz="2400" dirty="0" smtClean="0"/>
              <a:t> стал партийным работником и дошёл до поста первого секретаря райкома. Вскоре по ложному обвинению он был осужден на большой срок тюремного заключения, затем освобождён досрочно и восстановлен в партии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b="1" dirty="0" smtClean="0"/>
          </a:p>
          <a:p>
            <a:endParaRPr lang="ru-RU" sz="2000" dirty="0" smtClean="0"/>
          </a:p>
        </p:txBody>
      </p:sp>
    </p:spTree>
  </p:cSld>
  <p:clrMapOvr>
    <a:masterClrMapping/>
  </p:clrMapOvr>
  <p:transition advTm="25000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 smtClean="0"/>
              <a:t>Образование</a:t>
            </a:r>
            <a:endParaRPr lang="ru-RU" sz="2400" dirty="0" smtClean="0"/>
          </a:p>
          <a:p>
            <a:r>
              <a:rPr lang="ru-RU" sz="2400" dirty="0" smtClean="0"/>
              <a:t>В 1959 г. окончил Терский </a:t>
            </a:r>
            <a:r>
              <a:rPr lang="ru-RU" sz="2400" dirty="0" smtClean="0"/>
              <a:t>сельскохозяйственный </a:t>
            </a:r>
            <a:r>
              <a:rPr lang="ru-RU" sz="2400" dirty="0" smtClean="0"/>
              <a:t>техникум. В 1964 году окончил экономический факультет Кабардино-Балкарского государственного университета. В 1966 году поступил в аспирантуру Всесоюзного НИИ сельского хозяйства, которую окончил в 1970 году. В 1978 году окончил Ростовскую Высшую партийную школу. Кандидат экономических наук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15000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401080" cy="6166508"/>
          </a:xfrm>
        </p:spPr>
        <p:txBody>
          <a:bodyPr/>
          <a:lstStyle/>
          <a:p>
            <a:r>
              <a:rPr lang="ru-RU" dirty="0" smtClean="0"/>
              <a:t>Трудовая деятельность</a:t>
            </a:r>
          </a:p>
          <a:p>
            <a:r>
              <a:rPr lang="ru-RU" dirty="0" smtClean="0"/>
              <a:t>В 1964 году начал работать главным агрономом колхоза «Трудовой горец» с. </a:t>
            </a:r>
            <a:r>
              <a:rPr lang="ru-RU" dirty="0" err="1" smtClean="0"/>
              <a:t>Кишпек</a:t>
            </a:r>
            <a:r>
              <a:rPr lang="ru-RU" dirty="0" smtClean="0"/>
              <a:t> </a:t>
            </a:r>
            <a:r>
              <a:rPr lang="ru-RU" dirty="0" err="1" smtClean="0"/>
              <a:t>Баксанского</a:t>
            </a:r>
            <a:r>
              <a:rPr lang="ru-RU" dirty="0" smtClean="0"/>
              <a:t> района Кабардино-Балкарской АССР.</a:t>
            </a:r>
          </a:p>
          <a:p>
            <a:r>
              <a:rPr lang="ru-RU" dirty="0" smtClean="0"/>
              <a:t>После окончания аспирантуры с 1970 по 1972 год работал старшим экономистом, начальником отдела труда и заработной платы Министерства сельского хозяйства Кабардино-Балкарской АССР.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5000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401080" cy="63093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Политическая деятельность</a:t>
            </a:r>
          </a:p>
          <a:p>
            <a:r>
              <a:rPr lang="ru-RU" sz="2400" dirty="0" smtClean="0"/>
              <a:t>С 1974 по 1983 год — первый секретарь </a:t>
            </a:r>
            <a:r>
              <a:rPr lang="ru-RU" sz="2400" dirty="0" err="1" smtClean="0"/>
              <a:t>Урванского</a:t>
            </a:r>
            <a:r>
              <a:rPr lang="ru-RU" sz="2400" dirty="0" smtClean="0"/>
              <a:t> райкома </a:t>
            </a:r>
            <a:r>
              <a:rPr lang="ru-RU" sz="2400" dirty="0" smtClean="0"/>
              <a:t>КПСС</a:t>
            </a:r>
          </a:p>
          <a:p>
            <a:r>
              <a:rPr lang="ru-RU" sz="2400" dirty="0" smtClean="0"/>
              <a:t>C 1983 по 1985 год — председатель Государственного комитета Кабардино-Балкарии по производственно-техническому обеспечению сельского хозяйства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30 марта 1990 года был на безальтернативной основе избран председателем Верховного Совета Кабардино-Балкарии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 июля 1990 года по август 1991 года входил в ЦК КПСС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 1992 года — президент Кабардино-Балкарской Республики. В этот год ситуация в республике была близка к критической: в разгар грузино-абхазского конфликта в Кабардино-Балкарии активизировалась оппозиция. 24 сентября 1992 года в Нальчике на митинге сторонники оппозиции потребовали отставки президента и правительства КБР. 26 сентября 1992 года Коков ввёл в Нальчике режим чрезвычайного положения. 4 октября власти и митингующие достигли компромисса, и митинг был прекращен.</a:t>
            </a:r>
            <a:endParaRPr lang="ru-RU" sz="2400" dirty="0"/>
          </a:p>
        </p:txBody>
      </p:sp>
    </p:spTree>
  </p:cSld>
  <p:clrMapOvr>
    <a:masterClrMapping/>
  </p:clrMapOvr>
  <p:transition advTm="30000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09507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16 сентября 2005 </a:t>
            </a:r>
            <a:r>
              <a:rPr lang="ru-RU" dirty="0" smtClean="0"/>
              <a:t>года по состоянию здоровья падал в отставку</a:t>
            </a:r>
          </a:p>
          <a:p>
            <a:r>
              <a:rPr lang="ru-RU" dirty="0" smtClean="0"/>
              <a:t>Вскоре 25 октября находившийся в Москве </a:t>
            </a:r>
            <a:r>
              <a:rPr lang="ru-RU" dirty="0" smtClean="0"/>
              <a:t>в ночь на субботу </a:t>
            </a:r>
            <a:r>
              <a:rPr lang="ru-RU" dirty="0" smtClean="0"/>
              <a:t>скончался после </a:t>
            </a:r>
            <a:r>
              <a:rPr lang="ru-RU" dirty="0" smtClean="0"/>
              <a:t>продолжительной </a:t>
            </a:r>
            <a:r>
              <a:rPr lang="ru-RU" dirty="0" smtClean="0"/>
              <a:t>болезни </a:t>
            </a:r>
            <a:r>
              <a:rPr lang="en-US" dirty="0" smtClean="0"/>
              <a:t>.</a:t>
            </a:r>
            <a:r>
              <a:rPr lang="ru-RU" dirty="0" smtClean="0"/>
              <a:t>Был похоронен </a:t>
            </a:r>
            <a:r>
              <a:rPr lang="ru-RU" dirty="0" smtClean="0"/>
              <a:t>в селении </a:t>
            </a:r>
            <a:r>
              <a:rPr lang="ru-RU" dirty="0" err="1" smtClean="0"/>
              <a:t>Дугулубгей</a:t>
            </a:r>
            <a:r>
              <a:rPr lang="ru-RU" dirty="0" smtClean="0"/>
              <a:t> </a:t>
            </a:r>
            <a:r>
              <a:rPr lang="ru-RU" dirty="0" err="1" smtClean="0"/>
              <a:t>Баксанского</a:t>
            </a:r>
            <a:r>
              <a:rPr lang="ru-RU" dirty="0" smtClean="0"/>
              <a:t> района.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9000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53925867_klzsnfj6b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0"/>
            <a:ext cx="4572032" cy="6858000"/>
          </a:xfrm>
          <a:prstGeom prst="rect">
            <a:avLst/>
          </a:prstGeom>
        </p:spPr>
      </p:pic>
    </p:spTree>
  </p:cSld>
  <p:clrMapOvr>
    <a:masterClrMapping/>
  </p:clrMapOvr>
  <p:transition advTm="5000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 advTm="3494">
    <p:strips dir="l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</TotalTime>
  <Words>270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Вспомним нашего первого президента Кабардино-Балкарской Республики Кокова Валерия Мухамедовича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011</dc:creator>
  <cp:lastModifiedBy>011</cp:lastModifiedBy>
  <cp:revision>13</cp:revision>
  <dcterms:created xsi:type="dcterms:W3CDTF">2016-10-16T17:42:04Z</dcterms:created>
  <dcterms:modified xsi:type="dcterms:W3CDTF">2016-10-16T19:50:12Z</dcterms:modified>
</cp:coreProperties>
</file>