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659A-B2E6-46E3-966C-225DC1F761B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124-2CEE-49CF-B7E6-201225DB47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659A-B2E6-46E3-966C-225DC1F761B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124-2CEE-49CF-B7E6-201225DB4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659A-B2E6-46E3-966C-225DC1F761B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124-2CEE-49CF-B7E6-201225DB4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659A-B2E6-46E3-966C-225DC1F761B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124-2CEE-49CF-B7E6-201225DB4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659A-B2E6-46E3-966C-225DC1F761B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124-2CEE-49CF-B7E6-201225DB47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659A-B2E6-46E3-966C-225DC1F761B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124-2CEE-49CF-B7E6-201225DB4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659A-B2E6-46E3-966C-225DC1F761B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124-2CEE-49CF-B7E6-201225DB4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659A-B2E6-46E3-966C-225DC1F761B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124-2CEE-49CF-B7E6-201225DB4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659A-B2E6-46E3-966C-225DC1F761B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124-2CEE-49CF-B7E6-201225DB4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659A-B2E6-46E3-966C-225DC1F761B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6124-2CEE-49CF-B7E6-201225DB4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659A-B2E6-46E3-966C-225DC1F761B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35626124-2CEE-49CF-B7E6-201225DB47A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EA659A-B2E6-46E3-966C-225DC1F761B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626124-2CEE-49CF-B7E6-201225DB47A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85B7C0-1EC3-4E19-9C7E-F22A4F224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1" y="1600201"/>
            <a:ext cx="9639300" cy="1909763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b="1" dirty="0"/>
              <a:t/>
            </a:r>
            <a:br>
              <a:rPr lang="ru-RU" b="1" dirty="0"/>
            </a:br>
            <a:r>
              <a:rPr lang="ru-RU" sz="2800" dirty="0"/>
              <a:t>«Организация работы по внедрению Памяток «Навигатор профилактики виктимизации детей и подростков» в работу педагогов-психологов, классных руководителей».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7149F77-CFD2-407D-9A00-A2977832D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187" y="4447712"/>
            <a:ext cx="6143348" cy="1802168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Педагог-психолог</a:t>
            </a:r>
          </a:p>
          <a:p>
            <a:pPr algn="r"/>
            <a:r>
              <a:rPr lang="ru-RU" dirty="0"/>
              <a:t> МКОУ СОШ №6 </a:t>
            </a:r>
            <a:r>
              <a:rPr lang="ru-RU" dirty="0" err="1"/>
              <a:t>г.о.Нальчик</a:t>
            </a:r>
            <a:endParaRPr lang="ru-RU" dirty="0"/>
          </a:p>
          <a:p>
            <a:pPr algn="r"/>
            <a:r>
              <a:rPr lang="ru-RU" dirty="0"/>
              <a:t> </a:t>
            </a:r>
            <a:r>
              <a:rPr lang="ru-RU" dirty="0" err="1"/>
              <a:t>Караева</a:t>
            </a:r>
            <a:r>
              <a:rPr lang="ru-RU" dirty="0"/>
              <a:t> О.М.</a:t>
            </a:r>
          </a:p>
        </p:txBody>
      </p:sp>
    </p:spTree>
    <p:extLst>
      <p:ext uri="{BB962C8B-B14F-4D97-AF65-F5344CB8AC3E}">
        <p14:creationId xmlns:p14="http://schemas.microsoft.com/office/powerpoint/2010/main" val="17869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EEBE84-88CE-493A-BD0A-36BC6F69D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9204"/>
            <a:ext cx="10515600" cy="3284738"/>
          </a:xfrm>
        </p:spPr>
        <p:txBody>
          <a:bodyPr/>
          <a:lstStyle/>
          <a:p>
            <a:pPr algn="ctr"/>
            <a:r>
              <a:rPr lang="ru-RU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853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1E4BD0-6E96-438E-BBF8-EBB7DA08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319597"/>
            <a:ext cx="10515600" cy="1837678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Семинар-практикум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повышение психолого-педагогической компетентности специалистов в осуществлении работы по профилактике  отклоняющегося  поведения несовершеннолетних в образовательной организации на основе применения современных подходов,  методических материалов («Навигатора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профилактики»). </a:t>
            </a:r>
            <a:endParaRPr lang="ru-RU" sz="16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FCABAAA-8A10-412C-8515-5E9B9DE09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885245"/>
            <a:ext cx="10515600" cy="320440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 обучающего семинара - практикума: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Систематизация представлений участников семинара–практикума о причинах возникновения социально-психологической дезадаптации и раннего проблемного (отклоняющегося) поведения, об основных признаках и видах  отклоняющегося  поведения подростков.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Расширение  понимания участников через  совместный анализ и  обсуждение основных факторов риска и угроз  психологической безопасности, жизни детей и подростков  в  ситуациях социального риска.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Развитие компетенций участников в области оказания эффективной помощи детям и подросткам  с помощью современных  подходов, различных  алгоритмов действий на основе  применения  методических материалов,  с учетом психолого-педагогической и социально-психологической специфики поведенческих проблем.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BFEEEC-F303-42E9-8B96-72AC804D2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Информационный блок – представление участникам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«Методических материалов по признакам девиаций, действиям специалистов системы образования в ситуациях социальных рисков и профилактике девиантного поведения обучающихся».</a:t>
            </a:r>
            <a:endParaRPr lang="ru-RU" sz="2400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="" xmlns:a16="http://schemas.microsoft.com/office/drawing/2014/main" id="{6B8148C1-94DC-4018-9BA4-1D42385F8F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35" y="2235995"/>
            <a:ext cx="4971341" cy="42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9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1070C2-A624-4E0B-BF04-FFFA8AFF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участников семинара  по подгруппам с использование методических разработок «Навигатора профилактики»  по разрешению  проблемных ситуации в поведении подростков методом мозгового штурма.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C4DE6D9-9639-4C2F-AF4C-D93E22187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Задания по подгруппам: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1.На основе практического опыта, анализа участникам  необходимо сформулировать причины социально-психологической дезадаптации ребенка, подростка в школе (внешние, внутренние).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Используя практический опыт, описать критерии, которые помогут определить, что это серьезные проблемы в поведении  несовершеннолетнего, т.е. девиантное поведение. Как  выявить его отличие от нормативного кризиса?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3.В каких формах проявляется трудное поведение, поведение ненадлежащего характера? Что необходимо учитывать педагогам в случае возникновения проблемного поведения? 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Разработать различные  алгоритмы действий, с учетом психолого-педагогической и социально-психологической специфики поведенческих проблем ребенка, на основе конкретного случая из опыта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50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822430-F5C4-40B9-BB25-1EED988B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Обобщение  опыта работы каждой  группы.</a:t>
            </a:r>
            <a:br>
              <a:rPr lang="ru-RU" dirty="0"/>
            </a:br>
            <a:r>
              <a:rPr lang="ru-RU" dirty="0"/>
              <a:t> </a:t>
            </a:r>
            <a:r>
              <a:rPr lang="ru-RU" sz="2400" dirty="0"/>
              <a:t>Выступление группы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239183C-688D-46B9-9369-56DA13B0F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Причины социально-психологической дезадаптации ребенка, подростка в школе (внешние, внутренние):</a:t>
            </a:r>
          </a:p>
          <a:p>
            <a:pPr>
              <a:lnSpc>
                <a:spcPct val="100000"/>
              </a:lnSpc>
            </a:pPr>
            <a:r>
              <a:rPr lang="ru-RU" dirty="0"/>
              <a:t>Поступление в школу;</a:t>
            </a:r>
          </a:p>
          <a:p>
            <a:pPr>
              <a:lnSpc>
                <a:spcPct val="100000"/>
              </a:lnSpc>
            </a:pPr>
            <a:r>
              <a:rPr lang="ru-RU" dirty="0"/>
              <a:t>Переход на другую ступень образования;</a:t>
            </a:r>
          </a:p>
          <a:p>
            <a:pPr>
              <a:lnSpc>
                <a:spcPct val="100000"/>
              </a:lnSpc>
            </a:pPr>
            <a:r>
              <a:rPr lang="ru-RU" dirty="0"/>
              <a:t>Смена классного руководителя;</a:t>
            </a:r>
          </a:p>
          <a:p>
            <a:pPr>
              <a:lnSpc>
                <a:spcPct val="100000"/>
              </a:lnSpc>
            </a:pPr>
            <a:r>
              <a:rPr lang="ru-RU" dirty="0"/>
              <a:t>Трудности в адаптации в школе/классе</a:t>
            </a:r>
          </a:p>
          <a:p>
            <a:pPr>
              <a:lnSpc>
                <a:spcPct val="100000"/>
              </a:lnSpc>
            </a:pPr>
            <a:r>
              <a:rPr lang="ru-RU" dirty="0"/>
              <a:t>Экзаменационные ситуации</a:t>
            </a:r>
          </a:p>
          <a:p>
            <a:pPr>
              <a:lnSpc>
                <a:spcPct val="100000"/>
              </a:lnSpc>
            </a:pPr>
            <a:r>
              <a:rPr lang="ru-RU" dirty="0"/>
              <a:t>Опасные и кризисные ситуации в жизни ребенка</a:t>
            </a:r>
          </a:p>
          <a:p>
            <a:pPr>
              <a:lnSpc>
                <a:spcPct val="120000"/>
              </a:lnSpc>
            </a:pPr>
            <a:endParaRPr lang="ru-RU" dirty="0"/>
          </a:p>
          <a:p>
            <a:pPr>
              <a:lnSpc>
                <a:spcPct val="120000"/>
              </a:lnSpc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5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0D4F38-D830-4BFE-ADD5-4CC5DB3F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/>
              <a:t>Как определить, что это серьезные проблемы в поведении  несовершеннолетнего, т.е. девиантное поведение. Как  выявить его отличие от нормативного кризиса?</a:t>
            </a:r>
            <a:br>
              <a:rPr lang="ru-RU" sz="2200" dirty="0"/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Выступление группы 2.</a:t>
            </a:r>
            <a:endParaRPr lang="ru-RU" sz="2200" dirty="0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0BED9A41-EEBA-4240-86DC-124752EE0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083" y="1825627"/>
            <a:ext cx="8202967" cy="48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1F9E9E-8111-4132-9A4E-1806797E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/>
              <a:t>В каких формах проявляется трудное поведение, поведение ненадлежащего характера? Что необходимо учитывать педагогам в случае возникновения проблемного поведения? 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Выступление группы 3.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200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3825C89F-3E0F-4FE6-B4BA-D111A4D20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987" y="1505456"/>
            <a:ext cx="7502019" cy="48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261299-7DC7-439F-BA16-E156F4BC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/>
              <a:t>Представление </a:t>
            </a:r>
            <a:r>
              <a:rPr lang="ru-RU" sz="2200" dirty="0"/>
              <a:t>алгоритма оказания помощи ребенку в случае возникновения проблемного поведения, с учетом психолого-педагогической и социально-психологической специфики поведенческих проблем ребенка, на основе конкретного случая из опыта работы:</a:t>
            </a:r>
            <a:br>
              <a:rPr lang="ru-RU" sz="2200" dirty="0"/>
            </a:br>
            <a:r>
              <a:rPr lang="ru-RU" sz="2000" dirty="0"/>
              <a:t>Выступление 4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238D8D3-E3B0-4A48-8D11-CEF7CB5CD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Поговорить с ребенком, при этом поддерживать контакт с ним на основе доверия.</a:t>
            </a:r>
            <a:br>
              <a:rPr lang="ru-RU" dirty="0"/>
            </a:br>
            <a:r>
              <a:rPr lang="ru-RU" dirty="0"/>
              <a:t>- Поговорить с родителем (законным представителем ребенка.</a:t>
            </a:r>
            <a:br>
              <a:rPr lang="ru-RU" dirty="0"/>
            </a:br>
            <a:r>
              <a:rPr lang="ru-RU" dirty="0"/>
              <a:t>- Обратиться к администрации школы, специалистам (психологу, социальному педагогу).</a:t>
            </a:r>
            <a:br>
              <a:rPr lang="ru-RU" dirty="0"/>
            </a:br>
            <a:r>
              <a:rPr lang="ru-RU" dirty="0"/>
              <a:t>- Инициировать психолого-педагогический консилиум, с целью разработки необходимых мер и оказания  комплексной помощи ребенку.</a:t>
            </a:r>
            <a:br>
              <a:rPr lang="ru-RU" dirty="0"/>
            </a:br>
            <a:r>
              <a:rPr lang="ru-RU" dirty="0"/>
              <a:t>-  Рекомендовать родителям  обратиться за помощью в специализированные центры  (центры ППМС помощи), центры социального обслуживания, в службу Детского телефона доверия и др.</a:t>
            </a:r>
            <a:br>
              <a:rPr lang="ru-RU" dirty="0"/>
            </a:br>
            <a:r>
              <a:rPr lang="ru-RU" dirty="0"/>
              <a:t>- Привлечь специалистов из других учреждений ( ПДН, КДН) для работы с ребенком или его семьей.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D2F079-6C34-4E78-BB13-A20B0D41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Завершение </a:t>
            </a:r>
            <a:r>
              <a:rPr lang="ru-RU" dirty="0"/>
              <a:t>работы. Подведение итогов работы.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EED1B5-4A71-49BB-888D-28C79C088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="" xmlns:a16="http://schemas.microsoft.com/office/drawing/2014/main" id="{DD72E8BC-00A7-4A47-9D01-23C1CDEE72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21" y="1960565"/>
            <a:ext cx="5344359" cy="4111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2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327</Words>
  <Application>Microsoft Office PowerPoint</Application>
  <PresentationFormat>Произвольный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«Организация работы по внедрению Памяток «Навигатор профилактики виктимизации детей и подростков» в работу педагогов-психологов, классных руководителей».  </vt:lpstr>
      <vt:lpstr> Семинар-практикум Цель: повышение психолого-педагогической компетентности специалистов в осуществлении работы по профилактике  отклоняющегося  поведения несовершеннолетних в образовательной организации на основе применения современных подходов,  методических материалов («Навигатора профилактики»). </vt:lpstr>
      <vt:lpstr>Информационный блок – представление участникам «Методических материалов по признакам девиаций, действиям специалистов системы образования в ситуациях социальных рисков и профилактике девиантного поведения обучающихся».</vt:lpstr>
      <vt:lpstr>Работа участников семинара  по подгруппам с использование методических разработок «Навигатора профилактики»  по разрешению  проблемных ситуации в поведении подростков методом мозгового штурма. </vt:lpstr>
      <vt:lpstr>Обобщение  опыта работы каждой  группы.  Выступление группы 1</vt:lpstr>
      <vt:lpstr> Как определить, что это серьезные проблемы в поведении  несовершеннолетнего, т.е. девиантное поведение. Как  выявить его отличие от нормативного кризиса? Выступление группы 2.</vt:lpstr>
      <vt:lpstr>В каких формах проявляется трудное поведение, поведение ненадлежащего характера? Что необходимо учитывать педагогам в случае возникновения проблемного поведения?   Выступление группы 3. </vt:lpstr>
      <vt:lpstr>                    Представление алгоритма оказания помощи ребенку в случае возникновения проблемного поведения, с учетом психолого-педагогической и социально-психологической специфики поведенческих проблем ребенка, на основе конкретного случая из опыта работы: Выступление 4</vt:lpstr>
      <vt:lpstr>     Завершение работы. Подведение итогов работы.  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подходы в организации профилактической работы  по предупреждению отклоняющегося поведения несовершеннолетних на основе  применения «Навигатора профилактики».</dc:title>
  <dc:creator>Ахсарбек Караев</dc:creator>
  <cp:lastModifiedBy>555</cp:lastModifiedBy>
  <cp:revision>11</cp:revision>
  <dcterms:created xsi:type="dcterms:W3CDTF">2025-01-13T14:30:48Z</dcterms:created>
  <dcterms:modified xsi:type="dcterms:W3CDTF">2025-01-14T07:28:18Z</dcterms:modified>
</cp:coreProperties>
</file>